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如何作图符合雕刻机标准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45" y="-21590"/>
            <a:ext cx="9240520" cy="4140200"/>
          </a:xfrm>
          <a:prstGeom prst="rect">
            <a:avLst/>
          </a:prstGeom>
        </p:spPr>
      </p:pic>
      <p:cxnSp>
        <p:nvCxnSpPr>
          <p:cNvPr id="6" name="直接箭头连接符 5"/>
          <p:cNvCxnSpPr/>
          <p:nvPr/>
        </p:nvCxnSpPr>
        <p:spPr>
          <a:xfrm flipH="1">
            <a:off x="1861185" y="3315335"/>
            <a:ext cx="1976755" cy="201866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551180" y="5300980"/>
            <a:ext cx="3880485" cy="6426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保存格式一定要是</a:t>
            </a:r>
            <a:r>
              <a:rPr lang="en-US" altLang="zh-CN"/>
              <a:t>DXF,</a:t>
            </a:r>
            <a:r>
              <a:rPr lang="zh-CN" altLang="en-US"/>
              <a:t>然后就切出到</a:t>
            </a:r>
            <a:r>
              <a:rPr lang="en-US" altLang="zh-CN"/>
              <a:t>coreLDARW</a:t>
            </a:r>
            <a:endParaRPr lang="en-US" altLang="zh-C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390" y="34290"/>
            <a:ext cx="9662160" cy="514731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05105" y="5269865"/>
            <a:ext cx="570103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选择新建，导入我们保存的新块，挨个修改尺寸。选中一块锁住。在面板上修改尺寸</a:t>
            </a:r>
            <a:endParaRPr lang="zh-CN" altLang="en-US"/>
          </a:p>
        </p:txBody>
      </p:sp>
      <p:cxnSp>
        <p:nvCxnSpPr>
          <p:cNvPr id="4" name="直接箭头连接符 3"/>
          <p:cNvCxnSpPr/>
          <p:nvPr/>
        </p:nvCxnSpPr>
        <p:spPr>
          <a:xfrm>
            <a:off x="2281555" y="648335"/>
            <a:ext cx="2273300" cy="8813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4760595" y="1390015"/>
            <a:ext cx="1475105" cy="6426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按这个按钮 锁住</a:t>
            </a:r>
            <a:endParaRPr lang="zh-CN" altLang="en-US"/>
          </a:p>
        </p:txBody>
      </p:sp>
      <p:cxnSp>
        <p:nvCxnSpPr>
          <p:cNvPr id="6" name="直接箭头连接符 5"/>
          <p:cNvCxnSpPr/>
          <p:nvPr/>
        </p:nvCxnSpPr>
        <p:spPr>
          <a:xfrm flipH="1">
            <a:off x="716280" y="631825"/>
            <a:ext cx="922655" cy="10464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880745" y="1546225"/>
            <a:ext cx="3484880" cy="11887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在这个面板里面修改，我这里</a:t>
            </a:r>
            <a:r>
              <a:rPr lang="en-US" altLang="zh-CN"/>
              <a:t>CAD</a:t>
            </a:r>
            <a:r>
              <a:rPr lang="zh-CN" altLang="en-US"/>
              <a:t>尺寸是</a:t>
            </a:r>
            <a:r>
              <a:rPr lang="en-US" altLang="zh-CN"/>
              <a:t>13875</a:t>
            </a:r>
            <a:r>
              <a:rPr lang="zh-CN" altLang="en-US"/>
              <a:t>，按比例算出来是</a:t>
            </a:r>
            <a:r>
              <a:rPr lang="en-US" altLang="zh-CN"/>
              <a:t>555  </a:t>
            </a:r>
            <a:r>
              <a:rPr lang="zh-CN" altLang="en-US"/>
              <a:t>我就输入</a:t>
            </a:r>
            <a:r>
              <a:rPr lang="en-US" altLang="zh-CN"/>
              <a:t>555</a:t>
            </a:r>
            <a:r>
              <a:rPr lang="zh-CN" altLang="en-US"/>
              <a:t>然后确认</a:t>
            </a:r>
            <a:endParaRPr lang="zh-CN" altLang="en-US"/>
          </a:p>
          <a:p>
            <a:endParaRPr lang="en-US" altLang="zh-C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" y="-7620"/>
            <a:ext cx="9101455" cy="484886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36245" y="4930140"/>
            <a:ext cx="70840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他就会按照我输入的尺寸显示出来，之后就放一边排好备用</a:t>
            </a:r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700" y="32385"/>
            <a:ext cx="8917940" cy="475043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53695" y="4866005"/>
            <a:ext cx="702691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所有的块面都是按照这个步骤放出来的。做好之后排列整齐。保存。保存的格式为</a:t>
            </a:r>
            <a:r>
              <a:rPr lang="en-US" altLang="zh-CN"/>
              <a:t>PLT_HPGL</a:t>
            </a:r>
            <a:r>
              <a:rPr lang="zh-CN" altLang="en-US"/>
              <a:t>。然后所有步骤到此结束。之后交由雕刻机师父检查是否正确并计算价格。   </a:t>
            </a:r>
            <a:endParaRPr lang="zh-CN" altLang="en-US"/>
          </a:p>
        </p:txBody>
      </p:sp>
      <p:cxnSp>
        <p:nvCxnSpPr>
          <p:cNvPr id="6" name="直接箭头连接符 5"/>
          <p:cNvCxnSpPr/>
          <p:nvPr/>
        </p:nvCxnSpPr>
        <p:spPr>
          <a:xfrm>
            <a:off x="4266565" y="2889250"/>
            <a:ext cx="4654550" cy="266065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8978900" y="5286375"/>
            <a:ext cx="27889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保存为</a:t>
            </a:r>
            <a:r>
              <a:rPr lang="en-US" altLang="zh-CN"/>
              <a:t>PLT</a:t>
            </a:r>
            <a:r>
              <a:rPr lang="zh-CN" altLang="en-US"/>
              <a:t>格式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385" y="73660"/>
            <a:ext cx="8849995" cy="498221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044305" y="260985"/>
            <a:ext cx="2949575" cy="37490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首先，我们需要画出自己的平面图。</a:t>
            </a:r>
            <a:endParaRPr lang="zh-CN" altLang="en-US" sz="2400"/>
          </a:p>
          <a:p>
            <a:endParaRPr lang="zh-CN" altLang="en-US" sz="2400"/>
          </a:p>
          <a:p>
            <a:endParaRPr lang="zh-CN" altLang="en-US" sz="2400"/>
          </a:p>
          <a:p>
            <a:r>
              <a:rPr lang="zh-CN" altLang="en-US" sz="2400"/>
              <a:t>注意：只需要墙体图，并且需要中轴线。</a:t>
            </a:r>
            <a:endParaRPr lang="zh-CN" altLang="en-US" sz="2400"/>
          </a:p>
          <a:p>
            <a:endParaRPr lang="zh-CN" altLang="en-US" sz="2400"/>
          </a:p>
          <a:p>
            <a:endParaRPr lang="zh-CN" altLang="en-US" sz="2400"/>
          </a:p>
          <a:p>
            <a:r>
              <a:rPr lang="zh-CN" altLang="en-US" sz="2400"/>
              <a:t>然后勾出中线，整体复制出来。</a:t>
            </a:r>
            <a:endParaRPr lang="zh-CN" altLang="en-US" sz="2400"/>
          </a:p>
        </p:txBody>
      </p:sp>
      <p:cxnSp>
        <p:nvCxnSpPr>
          <p:cNvPr id="6" name="直接箭头连接符 5"/>
          <p:cNvCxnSpPr/>
          <p:nvPr/>
        </p:nvCxnSpPr>
        <p:spPr>
          <a:xfrm>
            <a:off x="4307840" y="3828415"/>
            <a:ext cx="0" cy="323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>
            <a:off x="1614170" y="3736975"/>
            <a:ext cx="1474470" cy="220726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3146425" y="5689600"/>
            <a:ext cx="267716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只选择中轴线，全部选择之后复制在另一边待用。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80" y="6350"/>
            <a:ext cx="7373620" cy="457263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7561580" y="2806700"/>
            <a:ext cx="4324985" cy="8229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这就是我们复制出中轴线以后的样子了。</a:t>
            </a:r>
            <a:endParaRPr lang="zh-CN" altLang="en-US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700" y="15240"/>
            <a:ext cx="8840470" cy="504888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003665" y="170815"/>
            <a:ext cx="3105150" cy="37490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接下来我们画一根横向</a:t>
            </a:r>
            <a:r>
              <a:rPr lang="en-US" altLang="zh-CN" sz="2400"/>
              <a:t>XL</a:t>
            </a:r>
            <a:r>
              <a:rPr lang="zh-CN" altLang="en-US" sz="2400"/>
              <a:t>线（绿），再把这根线向下偏移</a:t>
            </a:r>
            <a:r>
              <a:rPr lang="en-US" altLang="zh-CN" sz="2400"/>
              <a:t>2800</a:t>
            </a:r>
            <a:r>
              <a:rPr lang="zh-CN" altLang="en-US" sz="2400"/>
              <a:t>，这个</a:t>
            </a:r>
            <a:r>
              <a:rPr lang="en-US" altLang="zh-CN" sz="2400"/>
              <a:t>2800</a:t>
            </a:r>
            <a:r>
              <a:rPr lang="zh-CN" altLang="en-US" sz="2400"/>
              <a:t>是墙体的高度（</a:t>
            </a:r>
            <a:r>
              <a:rPr lang="en-US" altLang="zh-CN" sz="2400"/>
              <a:t>O</a:t>
            </a:r>
            <a:r>
              <a:rPr lang="zh-CN" altLang="en-US" sz="2400"/>
              <a:t>键 →空格→ </a:t>
            </a:r>
            <a:r>
              <a:rPr lang="en-US" altLang="zh-CN" sz="2400"/>
              <a:t>2800</a:t>
            </a:r>
            <a:r>
              <a:rPr lang="zh-CN" altLang="en-US" sz="2400"/>
              <a:t>→选中线往下拉），然后再把我们复制出来的墙体一根一根拉下来对其下面的</a:t>
            </a:r>
            <a:r>
              <a:rPr lang="en-US" altLang="zh-CN" sz="2400"/>
              <a:t>xl</a:t>
            </a:r>
            <a:r>
              <a:rPr lang="zh-CN" altLang="en-US" sz="2400"/>
              <a:t>线</a:t>
            </a:r>
            <a:endParaRPr lang="zh-CN" altLang="en-US" sz="2400"/>
          </a:p>
        </p:txBody>
      </p:sp>
      <p:cxnSp>
        <p:nvCxnSpPr>
          <p:cNvPr id="6" name="直接箭头连接符 5"/>
          <p:cNvCxnSpPr/>
          <p:nvPr/>
        </p:nvCxnSpPr>
        <p:spPr>
          <a:xfrm>
            <a:off x="1638935" y="3638550"/>
            <a:ext cx="1161415" cy="26035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3088640" y="5450840"/>
            <a:ext cx="3599815" cy="9169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绿色的是用命令</a:t>
            </a:r>
            <a:r>
              <a:rPr lang="en-US" altLang="zh-CN"/>
              <a:t>XL</a:t>
            </a:r>
            <a:r>
              <a:rPr lang="zh-CN" altLang="en-US"/>
              <a:t>画出来的。画出来之后使用偏移</a:t>
            </a:r>
            <a:r>
              <a:rPr lang="en-US" altLang="zh-CN"/>
              <a:t>o</a:t>
            </a:r>
            <a:r>
              <a:rPr lang="zh-CN" altLang="en-US"/>
              <a:t>向下偏移</a:t>
            </a:r>
            <a:r>
              <a:rPr lang="en-US" altLang="zh-CN"/>
              <a:t>2800</a:t>
            </a:r>
            <a:r>
              <a:rPr lang="zh-CN" altLang="en-US"/>
              <a:t>得到两根间距为</a:t>
            </a:r>
            <a:r>
              <a:rPr lang="en-US" altLang="zh-CN"/>
              <a:t>2800</a:t>
            </a:r>
            <a:r>
              <a:rPr lang="zh-CN" altLang="en-US"/>
              <a:t>的线</a:t>
            </a:r>
            <a:endParaRPr lang="zh-CN" altLang="en-US"/>
          </a:p>
        </p:txBody>
      </p:sp>
      <p:cxnSp>
        <p:nvCxnSpPr>
          <p:cNvPr id="8" name="直接箭头连接符 7"/>
          <p:cNvCxnSpPr/>
          <p:nvPr/>
        </p:nvCxnSpPr>
        <p:spPr>
          <a:xfrm>
            <a:off x="3310890" y="2847975"/>
            <a:ext cx="955675" cy="1671955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3920490" y="2938145"/>
            <a:ext cx="2454910" cy="6426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 lang="zh-CN" altLang="en-US">
                <a:solidFill>
                  <a:schemeClr val="bg1"/>
                </a:solidFill>
              </a:rPr>
              <a:t>把墙体拖动到下面的绿色线上面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210" y="-1270"/>
            <a:ext cx="8585835" cy="3846830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 flipH="1">
            <a:off x="3335655" y="3053080"/>
            <a:ext cx="650875" cy="195262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2355215" y="5062855"/>
            <a:ext cx="449834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画一根辅助线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0160" y="-14605"/>
            <a:ext cx="9779000" cy="43815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3185" y="4439285"/>
            <a:ext cx="4212590" cy="6426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画出辅助线之后，再使用</a:t>
            </a:r>
            <a:r>
              <a:rPr lang="en-US" altLang="zh-CN"/>
              <a:t>REC</a:t>
            </a:r>
            <a:r>
              <a:rPr lang="zh-CN" altLang="en-US"/>
              <a:t>命令，画出墙的立面。然后放到一边备用</a:t>
            </a:r>
            <a:endParaRPr lang="zh-CN" altLang="en-US"/>
          </a:p>
        </p:txBody>
      </p:sp>
      <p:cxnSp>
        <p:nvCxnSpPr>
          <p:cNvPr id="7" name="直接箭头连接符 6"/>
          <p:cNvCxnSpPr/>
          <p:nvPr/>
        </p:nvCxnSpPr>
        <p:spPr>
          <a:xfrm>
            <a:off x="5231130" y="3823970"/>
            <a:ext cx="1406525" cy="176974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6941185" y="5037455"/>
            <a:ext cx="4178935" cy="9169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REC</a:t>
            </a:r>
            <a:r>
              <a:rPr lang="zh-CN" altLang="en-US"/>
              <a:t>正方形命名令， 画出来的是闭合样条线，也就是我们最终需要的线条。（注意：千万不能打散，要闭合线条）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7.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065" y="3175"/>
            <a:ext cx="3286760" cy="4496435"/>
          </a:xfrm>
          <a:prstGeom prst="rect">
            <a:avLst/>
          </a:prstGeom>
        </p:spPr>
      </p:pic>
      <p:pic>
        <p:nvPicPr>
          <p:cNvPr id="5" name="图片 4" descr="7.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720" y="12700"/>
            <a:ext cx="3334385" cy="451548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927215" y="285750"/>
            <a:ext cx="5189855" cy="19202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这就是我们画出来的一面墙体的立面图</a:t>
            </a:r>
            <a:r>
              <a:rPr lang="en-US" altLang="zh-CN" sz="2400"/>
              <a:t>A</a:t>
            </a:r>
            <a:r>
              <a:rPr lang="zh-CN" altLang="en-US" sz="2400"/>
              <a:t>和</a:t>
            </a:r>
            <a:r>
              <a:rPr lang="en-US" altLang="zh-CN" sz="2400"/>
              <a:t>B</a:t>
            </a:r>
            <a:r>
              <a:rPr lang="zh-CN" altLang="en-US" sz="2400"/>
              <a:t>，画出立面图之后使用命令</a:t>
            </a:r>
            <a:r>
              <a:rPr lang="en-US" altLang="zh-CN" sz="2400"/>
              <a:t>DAL</a:t>
            </a:r>
            <a:r>
              <a:rPr lang="zh-CN" altLang="en-US" sz="2400"/>
              <a:t>拉出标注，然后</a:t>
            </a:r>
            <a:endParaRPr lang="zh-CN" altLang="en-US" sz="2400"/>
          </a:p>
          <a:p>
            <a:r>
              <a:rPr lang="zh-CN" altLang="en-US" sz="2400"/>
              <a:t>算出</a:t>
            </a:r>
            <a:r>
              <a:rPr lang="en-US" altLang="zh-CN" sz="2400"/>
              <a:t>1</a:t>
            </a:r>
            <a:r>
              <a:rPr lang="zh-CN" altLang="en-US" sz="2400"/>
              <a:t>：</a:t>
            </a:r>
            <a:r>
              <a:rPr lang="en-US" altLang="zh-CN" sz="2400"/>
              <a:t>25</a:t>
            </a:r>
            <a:r>
              <a:rPr lang="zh-CN" altLang="en-US" sz="2400"/>
              <a:t>缩小之后的尺寸使用命令</a:t>
            </a:r>
            <a:r>
              <a:rPr lang="en-US" altLang="zh-CN" sz="2400"/>
              <a:t>ED </a:t>
            </a:r>
            <a:r>
              <a:rPr lang="zh-CN" altLang="en-US" sz="2400"/>
              <a:t>修改标注</a:t>
            </a:r>
            <a:endParaRPr lang="zh-CN" altLang="en-US" sz="2400"/>
          </a:p>
        </p:txBody>
      </p:sp>
      <p:cxnSp>
        <p:nvCxnSpPr>
          <p:cNvPr id="7" name="直接箭头连接符 6"/>
          <p:cNvCxnSpPr/>
          <p:nvPr/>
        </p:nvCxnSpPr>
        <p:spPr>
          <a:xfrm>
            <a:off x="1375410" y="401320"/>
            <a:ext cx="584835" cy="539559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782320" y="5862955"/>
            <a:ext cx="2042795" cy="6426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图</a:t>
            </a:r>
            <a:r>
              <a:rPr lang="en-US" altLang="zh-CN"/>
              <a:t>A</a:t>
            </a:r>
            <a:r>
              <a:rPr lang="zh-CN" altLang="en-US"/>
              <a:t>：尺寸为</a:t>
            </a:r>
            <a:r>
              <a:rPr lang="en-US" altLang="zh-CN"/>
              <a:t>3810mm</a:t>
            </a:r>
            <a:endParaRPr lang="en-US" altLang="zh-CN"/>
          </a:p>
        </p:txBody>
      </p:sp>
      <p:cxnSp>
        <p:nvCxnSpPr>
          <p:cNvPr id="9" name="直接箭头连接符 8"/>
          <p:cNvCxnSpPr/>
          <p:nvPr/>
        </p:nvCxnSpPr>
        <p:spPr>
          <a:xfrm>
            <a:off x="4958715" y="360045"/>
            <a:ext cx="560070" cy="570865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5683250" y="5492115"/>
            <a:ext cx="2628265" cy="6426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算出</a:t>
            </a:r>
            <a:r>
              <a:rPr lang="en-US" altLang="zh-CN"/>
              <a:t>1:25</a:t>
            </a:r>
            <a:r>
              <a:rPr lang="zh-CN" altLang="en-US"/>
              <a:t>之后的尺寸</a:t>
            </a:r>
            <a:r>
              <a:rPr lang="en-US" altLang="zh-CN"/>
              <a:t>127</a:t>
            </a:r>
            <a:r>
              <a:rPr lang="zh-CN" altLang="en-US"/>
              <a:t>。使用</a:t>
            </a:r>
            <a:r>
              <a:rPr lang="en-US" altLang="zh-CN"/>
              <a:t>ED</a:t>
            </a:r>
            <a:r>
              <a:rPr lang="zh-CN" altLang="en-US"/>
              <a:t>修改</a:t>
            </a:r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495" y="8890"/>
            <a:ext cx="12054205" cy="540131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47955" y="5492115"/>
            <a:ext cx="968756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所有的墙体都可以通过这个方法来达到，图为已做好的所有墙体。所有墙体转为立面以后，选中所有立面（注意：不要选到标注）按</a:t>
            </a:r>
            <a:r>
              <a:rPr lang="en-US" altLang="zh-CN"/>
              <a:t>W</a:t>
            </a:r>
            <a:r>
              <a:rPr lang="zh-CN" altLang="en-US"/>
              <a:t>键</a:t>
            </a: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605" y="-2540"/>
            <a:ext cx="9238615" cy="41395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1915" y="4213860"/>
            <a:ext cx="93002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按</a:t>
            </a:r>
            <a:r>
              <a:rPr lang="en-US" altLang="zh-CN"/>
              <a:t>W</a:t>
            </a:r>
            <a:r>
              <a:rPr lang="zh-CN" altLang="en-US"/>
              <a:t>键存为新块，</a:t>
            </a:r>
            <a:endParaRPr lang="zh-CN" altLang="en-US"/>
          </a:p>
        </p:txBody>
      </p:sp>
      <p:cxnSp>
        <p:nvCxnSpPr>
          <p:cNvPr id="6" name="直接箭头连接符 5"/>
          <p:cNvCxnSpPr/>
          <p:nvPr/>
        </p:nvCxnSpPr>
        <p:spPr>
          <a:xfrm>
            <a:off x="5856605" y="2805430"/>
            <a:ext cx="3187700" cy="229806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8525510" y="5482590"/>
            <a:ext cx="269367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点这个点修改格式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751</Words>
  <Application>WPS 演示</Application>
  <PresentationFormat>宽屏</PresentationFormat>
  <Paragraphs>54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</vt:lpstr>
      <vt:lpstr>如何作图符合雕刻机标准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3</cp:revision>
  <dcterms:created xsi:type="dcterms:W3CDTF">2016-05-15T07:42:00Z</dcterms:created>
  <dcterms:modified xsi:type="dcterms:W3CDTF">2016-09-29T09:09:28Z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2052-10.1.0.5559</vt:lpwstr>
  </property>
</Properties>
</file>